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>
        <p:scale>
          <a:sx n="70" d="100"/>
          <a:sy n="70" d="100"/>
        </p:scale>
        <p:origin x="4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EE314-0377-476C-B5BF-4416CC33A76F}" type="datetimeFigureOut">
              <a:rPr lang="en-GB" smtClean="0"/>
              <a:t>13/01/2021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5D1DD-F566-4A6E-9C21-C1C45484687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44244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EE314-0377-476C-B5BF-4416CC33A76F}" type="datetimeFigureOut">
              <a:rPr lang="en-GB" smtClean="0"/>
              <a:t>13/01/2021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5D1DD-F566-4A6E-9C21-C1C45484687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04780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EE314-0377-476C-B5BF-4416CC33A76F}" type="datetimeFigureOut">
              <a:rPr lang="en-GB" smtClean="0"/>
              <a:t>13/01/2021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5D1DD-F566-4A6E-9C21-C1C45484687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47017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EE314-0377-476C-B5BF-4416CC33A76F}" type="datetimeFigureOut">
              <a:rPr lang="en-GB" smtClean="0"/>
              <a:t>13/01/2021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5D1DD-F566-4A6E-9C21-C1C45484687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63904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EE314-0377-476C-B5BF-4416CC33A76F}" type="datetimeFigureOut">
              <a:rPr lang="en-GB" smtClean="0"/>
              <a:t>13/01/2021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5D1DD-F566-4A6E-9C21-C1C45484687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81298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EE314-0377-476C-B5BF-4416CC33A76F}" type="datetimeFigureOut">
              <a:rPr lang="en-GB" smtClean="0"/>
              <a:t>13/01/2021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5D1DD-F566-4A6E-9C21-C1C45484687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34387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EE314-0377-476C-B5BF-4416CC33A76F}" type="datetimeFigureOut">
              <a:rPr lang="en-GB" smtClean="0"/>
              <a:t>13/01/2021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5D1DD-F566-4A6E-9C21-C1C45484687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56594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EE314-0377-476C-B5BF-4416CC33A76F}" type="datetimeFigureOut">
              <a:rPr lang="en-GB" smtClean="0"/>
              <a:t>13/01/2021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5D1DD-F566-4A6E-9C21-C1C45484687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61560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EE314-0377-476C-B5BF-4416CC33A76F}" type="datetimeFigureOut">
              <a:rPr lang="en-GB" smtClean="0"/>
              <a:t>13/01/2021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5D1DD-F566-4A6E-9C21-C1C45484687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23080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EE314-0377-476C-B5BF-4416CC33A76F}" type="datetimeFigureOut">
              <a:rPr lang="en-GB" smtClean="0"/>
              <a:t>13/01/2021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5D1DD-F566-4A6E-9C21-C1C45484687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17982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EE314-0377-476C-B5BF-4416CC33A76F}" type="datetimeFigureOut">
              <a:rPr lang="en-GB" smtClean="0"/>
              <a:t>13/01/2021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5D1DD-F566-4A6E-9C21-C1C45484687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06460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EEE314-0377-476C-B5BF-4416CC33A76F}" type="datetimeFigureOut">
              <a:rPr lang="en-GB" smtClean="0"/>
              <a:t>13/01/2021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55D1DD-F566-4A6E-9C21-C1C45484687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26384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Literacy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/>
              <a:t>Activity 8 and 9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96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9" y="-27465"/>
            <a:ext cx="10515600" cy="1325563"/>
          </a:xfrm>
        </p:spPr>
        <p:txBody>
          <a:bodyPr/>
          <a:lstStyle/>
          <a:p>
            <a:r>
              <a:rPr lang="en-GB" dirty="0" smtClean="0"/>
              <a:t>How to write a great non-chronological report</a:t>
            </a:r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48451" y="1298098"/>
            <a:ext cx="6495097" cy="4957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44788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Today…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 smtClean="0"/>
              <a:t>Now you are going to create your own report about an elf or sprite.</a:t>
            </a:r>
          </a:p>
          <a:p>
            <a:r>
              <a:rPr lang="en-GB" dirty="0" smtClean="0"/>
              <a:t>Here is a list of suggestions for you to use, but you can always write about your own original idea:</a:t>
            </a:r>
          </a:p>
          <a:p>
            <a:pPr lvl="1"/>
            <a:r>
              <a:rPr lang="en-GB" dirty="0" smtClean="0"/>
              <a:t>The forest elf is found in large woods and hedgerows. It has twigs and leaves sprouting out of its head.</a:t>
            </a:r>
          </a:p>
          <a:p>
            <a:pPr lvl="1"/>
            <a:r>
              <a:rPr lang="en-GB" dirty="0" smtClean="0"/>
              <a:t>The river sprite lives under riverbanks. It is covered in a salmon’s scales and is very slippery to touch. </a:t>
            </a:r>
          </a:p>
          <a:p>
            <a:pPr lvl="1"/>
            <a:r>
              <a:rPr lang="en-GB" dirty="0" smtClean="0"/>
              <a:t>The rose elf inhabits gardens and has red, soft skin. It smells very sweet and likes to sleep in a rose’s petals. </a:t>
            </a:r>
          </a:p>
          <a:p>
            <a:pPr lvl="1"/>
            <a:r>
              <a:rPr lang="en-GB" dirty="0" smtClean="0"/>
              <a:t>Lemon tree elves live in grocery departments of big stores and are an astonishing bright yellow. However, they have sour spit which is best avoided. </a:t>
            </a:r>
          </a:p>
          <a:p>
            <a:pPr lvl="1"/>
            <a:r>
              <a:rPr lang="en-GB" dirty="0" smtClean="0"/>
              <a:t>The library sprite hides on bookshelves, is pale and, because of reading so much, tends to wear glasses. </a:t>
            </a:r>
          </a:p>
          <a:p>
            <a:pPr lvl="1"/>
            <a:r>
              <a:rPr lang="en-GB" dirty="0" smtClean="0"/>
              <a:t>The sky elves live in clouds, can fly with their tiny wings and have misty hair. They are the only species of elf that can fly long distances.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001566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Make up your mind!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 smtClean="0"/>
              <a:t>Now that you have chosen your creature, try and write a couple of sentences about them using the sentences in the previous slide as a model.</a:t>
            </a:r>
          </a:p>
          <a:p>
            <a:endParaRPr lang="en-GB" dirty="0"/>
          </a:p>
          <a:p>
            <a:r>
              <a:rPr lang="en-GB" dirty="0" smtClean="0"/>
              <a:t>Example</a:t>
            </a:r>
          </a:p>
          <a:p>
            <a:r>
              <a:rPr lang="en-GB" dirty="0" smtClean="0"/>
              <a:t>I have chosen to write my report about The coffee sprite. Here are my sentences.</a:t>
            </a:r>
          </a:p>
          <a:p>
            <a:r>
              <a:rPr lang="en-GB" dirty="0" smtClean="0"/>
              <a:t>The coffee sprite can be found lurking outside coffee shops and cafes. It can be recognised by its twitching hands and by the speed at which it speaks.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005579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4271554" cy="6752722"/>
          </a:xfrm>
          <a:prstGeom prst="rect">
            <a:avLst/>
          </a:prstGeom>
        </p:spPr>
      </p:pic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271554" y="287879"/>
            <a:ext cx="7733212" cy="6464843"/>
          </a:xfrm>
        </p:spPr>
        <p:txBody>
          <a:bodyPr>
            <a:noAutofit/>
          </a:bodyPr>
          <a:lstStyle/>
          <a:p>
            <a:r>
              <a:rPr lang="en-GB" sz="1800" dirty="0" smtClean="0"/>
              <a:t>Name: </a:t>
            </a:r>
            <a:r>
              <a:rPr lang="en-GB" sz="1800" dirty="0" err="1" smtClean="0"/>
              <a:t>Caffy</a:t>
            </a:r>
            <a:endParaRPr lang="en-GB" sz="1800" dirty="0" smtClean="0"/>
          </a:p>
          <a:p>
            <a:r>
              <a:rPr lang="en-GB" sz="1800" dirty="0" smtClean="0"/>
              <a:t>Gender: Female</a:t>
            </a:r>
          </a:p>
          <a:p>
            <a:r>
              <a:rPr lang="en-GB" sz="1800" dirty="0" smtClean="0"/>
              <a:t>Type: Coffee sprite</a:t>
            </a:r>
          </a:p>
          <a:p>
            <a:r>
              <a:rPr lang="en-GB" sz="1800" dirty="0" smtClean="0"/>
              <a:t>Age: Never you mind!</a:t>
            </a:r>
          </a:p>
          <a:p>
            <a:r>
              <a:rPr lang="en-GB" sz="1800" dirty="0" smtClean="0"/>
              <a:t>Height: Tall enough to sip an espresso shot</a:t>
            </a:r>
          </a:p>
          <a:p>
            <a:r>
              <a:rPr lang="en-GB" sz="1800" dirty="0" smtClean="0"/>
              <a:t>Address: Java House, </a:t>
            </a:r>
            <a:r>
              <a:rPr lang="en-GB" sz="1800" dirty="0" err="1" smtClean="0"/>
              <a:t>Mugfullofcoffee</a:t>
            </a:r>
            <a:r>
              <a:rPr lang="en-GB" sz="1800" dirty="0" smtClean="0"/>
              <a:t> street, </a:t>
            </a:r>
            <a:r>
              <a:rPr lang="en-GB" sz="1800" dirty="0" err="1" smtClean="0"/>
              <a:t>Caffeineton</a:t>
            </a:r>
            <a:r>
              <a:rPr lang="en-GB" sz="1800" dirty="0" smtClean="0"/>
              <a:t>, </a:t>
            </a:r>
            <a:r>
              <a:rPr lang="en-GB" sz="1800" dirty="0" err="1" smtClean="0"/>
              <a:t>Gimmealatte</a:t>
            </a:r>
            <a:r>
              <a:rPr lang="en-GB" sz="1800" dirty="0" smtClean="0"/>
              <a:t>, E5P R3S0</a:t>
            </a:r>
          </a:p>
          <a:p>
            <a:r>
              <a:rPr lang="en-GB" sz="1800" dirty="0" smtClean="0"/>
              <a:t>Distinguishing marks: Frizzy mocha coloured hair, wide brown eyes, creamy skin, an incredibly fast talker and very speedy walker! Has an intense stare which can be interrupted with a twitch.</a:t>
            </a:r>
          </a:p>
          <a:p>
            <a:r>
              <a:rPr lang="en-GB" sz="1800" dirty="0" smtClean="0"/>
              <a:t>Favourite food: Coffee cake and, if she can get hold of them, the coffee cream Roses sweet! She also loves biscotti and any other biscuit that you can dunk in a cup of hot coffee!</a:t>
            </a:r>
          </a:p>
          <a:p>
            <a:r>
              <a:rPr lang="en-GB" sz="1800" dirty="0" smtClean="0"/>
              <a:t>Abilities: Incredibly productive, has super speed, can stay awake for prolonged periods of time.</a:t>
            </a:r>
          </a:p>
          <a:p>
            <a:r>
              <a:rPr lang="en-GB" sz="1800" dirty="0" smtClean="0"/>
              <a:t>Personality: impatient, short tempered and abrupt</a:t>
            </a:r>
          </a:p>
          <a:p>
            <a:r>
              <a:rPr lang="en-GB" sz="1800" dirty="0" smtClean="0"/>
              <a:t>Hobbies: wiling away the hours in coffee shops pretending to do work when really they are people watching. </a:t>
            </a:r>
          </a:p>
          <a:p>
            <a:r>
              <a:rPr lang="en-GB" sz="1800" dirty="0" smtClean="0"/>
              <a:t>Travel companions for adventures: Elf friend ‘Milky’ and her trusty mount ‘Beans’</a:t>
            </a:r>
            <a:endParaRPr lang="en-GB" sz="1800" dirty="0"/>
          </a:p>
        </p:txBody>
      </p:sp>
    </p:spTree>
    <p:extLst>
      <p:ext uri="{BB962C8B-B14F-4D97-AF65-F5344CB8AC3E}">
        <p14:creationId xmlns:p14="http://schemas.microsoft.com/office/powerpoint/2010/main" val="442089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</TotalTime>
  <Words>459</Words>
  <Application>Microsoft Office PowerPoint</Application>
  <PresentationFormat>Widescreen</PresentationFormat>
  <Paragraphs>30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Literacy</vt:lpstr>
      <vt:lpstr>How to write a great non-chronological report</vt:lpstr>
      <vt:lpstr>Today…</vt:lpstr>
      <vt:lpstr>Make up your mind!</vt:lpstr>
      <vt:lpstr>PowerPoint Presentation</vt:lpstr>
    </vt:vector>
  </TitlesOfParts>
  <Company>Somerset County Council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Literacy</dc:title>
  <dc:creator>Jo Yellowley</dc:creator>
  <cp:lastModifiedBy>Jo Yellowley</cp:lastModifiedBy>
  <cp:revision>5</cp:revision>
  <dcterms:created xsi:type="dcterms:W3CDTF">2021-01-13T13:57:44Z</dcterms:created>
  <dcterms:modified xsi:type="dcterms:W3CDTF">2021-01-13T14:43:55Z</dcterms:modified>
</cp:coreProperties>
</file>